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8" name="Shape 6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hape 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[15 секунд] «Здравствуйте, меня зовут… Мой проект называется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[2-3 минуты]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[2-3 минуты]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0" name="Shape 10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[2-3 минуты]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Слайд-утверж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заголовка"/>
          <p:cNvSpPr txBox="1"/>
          <p:nvPr>
            <p:ph type="title"/>
          </p:nvPr>
        </p:nvSpPr>
        <p:spPr>
          <a:xfrm>
            <a:off x="1646700" y="3803806"/>
            <a:ext cx="9736801" cy="2776226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pic>
        <p:nvPicPr>
          <p:cNvPr id="20" name="White-2.png" descr="White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1639" y="7830839"/>
            <a:ext cx="4487284" cy="97579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5341" y="8566646"/>
            <a:ext cx="896976" cy="534222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Изображение"/>
          <p:cNvSpPr/>
          <p:nvPr>
            <p:ph type="pic" idx="13"/>
          </p:nvPr>
        </p:nvSpPr>
        <p:spPr>
          <a:xfrm>
            <a:off x="1630469" y="1426323"/>
            <a:ext cx="9743862" cy="6671753"/>
          </a:xfrm>
          <a:prstGeom prst="rect">
            <a:avLst/>
          </a:prstGeom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0" name="Уровень текста 1…"/>
          <p:cNvSpPr txBox="1"/>
          <p:nvPr>
            <p:ph type="body" sz="quarter" idx="1"/>
          </p:nvPr>
        </p:nvSpPr>
        <p:spPr>
          <a:xfrm>
            <a:off x="6506767" y="8574930"/>
            <a:ext cx="4861517" cy="492254"/>
          </a:xfrm>
          <a:prstGeom prst="rect">
            <a:avLst/>
          </a:prstGeom>
        </p:spPr>
        <p:txBody>
          <a:bodyPr anchor="ctr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5341" y="8566646"/>
            <a:ext cx="896976" cy="534222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Текст заголовка"/>
          <p:cNvSpPr txBox="1"/>
          <p:nvPr>
            <p:ph type="title"/>
          </p:nvPr>
        </p:nvSpPr>
        <p:spPr>
          <a:xfrm>
            <a:off x="1634000" y="1435100"/>
            <a:ext cx="9736801" cy="1675491"/>
          </a:xfrm>
          <a:prstGeom prst="rect">
            <a:avLst/>
          </a:prstGeom>
        </p:spPr>
        <p:txBody>
          <a:bodyPr/>
          <a:lstStyle>
            <a:lvl1pPr algn="l">
              <a:defRPr sz="6700">
                <a:latin typeface="DINPro-Bold"/>
                <a:ea typeface="DINPro-Bold"/>
                <a:cs typeface="DINPro-Bold"/>
                <a:sym typeface="DINPro-Bold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Уровень текста 1…"/>
          <p:cNvSpPr txBox="1"/>
          <p:nvPr>
            <p:ph type="body" sz="half" idx="1"/>
          </p:nvPr>
        </p:nvSpPr>
        <p:spPr>
          <a:xfrm>
            <a:off x="1639159" y="3209394"/>
            <a:ext cx="9726483" cy="4965634"/>
          </a:xfrm>
          <a:prstGeom prst="rect">
            <a:avLst/>
          </a:prstGeom>
        </p:spPr>
        <p:txBody>
          <a:bodyPr lIns="0" tIns="0" rIns="0" bIns="0" anchor="ctr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Вступ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Уровень текста 1…"/>
          <p:cNvSpPr txBox="1"/>
          <p:nvPr>
            <p:ph type="body" sz="quarter" idx="1"/>
          </p:nvPr>
        </p:nvSpPr>
        <p:spPr>
          <a:xfrm>
            <a:off x="1635014" y="7878233"/>
            <a:ext cx="9734772" cy="584202"/>
          </a:xfrm>
          <a:prstGeom prst="rect">
            <a:avLst/>
          </a:prstGeom>
        </p:spPr>
        <p:txBody>
          <a:bodyPr anchor="ctr"/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заголовка"/>
          <p:cNvSpPr txBox="1"/>
          <p:nvPr>
            <p:ph type="title"/>
          </p:nvPr>
        </p:nvSpPr>
        <p:spPr>
          <a:xfrm>
            <a:off x="1646700" y="3160340"/>
            <a:ext cx="9736801" cy="3432920"/>
          </a:xfrm>
          <a:prstGeom prst="rect">
            <a:avLst/>
          </a:prstGeom>
        </p:spPr>
        <p:txBody>
          <a:bodyPr/>
          <a:lstStyle>
            <a:lvl1pPr algn="l" defTabSz="508000">
              <a:lnSpc>
                <a:spcPct val="80000"/>
              </a:lnSpc>
              <a:defRPr sz="8000">
                <a:latin typeface="DINPro-Bold"/>
                <a:ea typeface="DINPro-Bold"/>
                <a:cs typeface="DINPro-Bold"/>
                <a:sym typeface="DINPro-Bold"/>
              </a:defRPr>
            </a:lvl1pPr>
          </a:lstStyle>
          <a:p>
            <a:pPr/>
            <a:r>
              <a:t>Текст заголовка</a:t>
            </a:r>
          </a:p>
        </p:txBody>
      </p:sp>
      <p:pic>
        <p:nvPicPr>
          <p:cNvPr id="50" name="White-2.png" descr="White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9292" y="1343669"/>
            <a:ext cx="4077253" cy="886632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Текст заголовка"/>
          <p:cNvSpPr txBox="1"/>
          <p:nvPr>
            <p:ph type="title"/>
          </p:nvPr>
        </p:nvSpPr>
        <p:spPr>
          <a:xfrm>
            <a:off x="1634000" y="1435100"/>
            <a:ext cx="9736801" cy="1675491"/>
          </a:xfrm>
          <a:prstGeom prst="rect">
            <a:avLst/>
          </a:prstGeom>
        </p:spPr>
        <p:txBody>
          <a:bodyPr/>
          <a:lstStyle>
            <a:lvl1pPr algn="l">
              <a:defRPr sz="6700">
                <a:latin typeface="DINPro-Bold"/>
                <a:ea typeface="DINPro-Bold"/>
                <a:cs typeface="DINPro-Bold"/>
                <a:sym typeface="DINPro-Bold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59" name="Уровень текста 1…"/>
          <p:cNvSpPr txBox="1"/>
          <p:nvPr>
            <p:ph type="body" sz="half" idx="1"/>
          </p:nvPr>
        </p:nvSpPr>
        <p:spPr>
          <a:xfrm>
            <a:off x="1639159" y="3209394"/>
            <a:ext cx="9726483" cy="4965634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60" name="White-2.png" descr="White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5558" y="7831137"/>
            <a:ext cx="4488372" cy="976033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62085" y="2865682"/>
            <a:ext cx="6680631" cy="397884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Текст заголовка"/>
          <p:cNvSpPr txBox="1"/>
          <p:nvPr>
            <p:ph type="title"/>
          </p:nvPr>
        </p:nvSpPr>
        <p:spPr>
          <a:xfrm>
            <a:off x="975360" y="3029937"/>
            <a:ext cx="11054081" cy="2497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4" name="Уровень текста 1…"/>
          <p:cNvSpPr txBox="1"/>
          <p:nvPr>
            <p:ph type="body" idx="1"/>
          </p:nvPr>
        </p:nvSpPr>
        <p:spPr>
          <a:xfrm>
            <a:off x="1950720" y="5527040"/>
            <a:ext cx="9103360" cy="4226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Pro-Black"/>
          <a:ea typeface="DINPro-Black"/>
          <a:cs typeface="DINPro-Black"/>
          <a:sym typeface="DINPro-Black"/>
        </a:defRPr>
      </a:lvl9pPr>
    </p:titleStyle>
    <p:body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Автор, Дата"/>
          <p:cNvSpPr txBox="1"/>
          <p:nvPr>
            <p:ph type="body" sz="quarter" idx="1"/>
          </p:nvPr>
        </p:nvSpPr>
        <p:spPr>
          <a:xfrm>
            <a:off x="1635014" y="7878233"/>
            <a:ext cx="9734771" cy="584202"/>
          </a:xfrm>
          <a:prstGeom prst="rect">
            <a:avLst/>
          </a:prstGeom>
        </p:spPr>
        <p:txBody>
          <a:bodyPr/>
          <a:lstStyle/>
          <a:p>
            <a:pPr/>
            <a:r>
              <a:t>Автор, Дата</a:t>
            </a:r>
          </a:p>
        </p:txBody>
      </p:sp>
      <p:sp>
        <p:nvSpPr>
          <p:cNvPr id="71" name="Название проекта…"/>
          <p:cNvSpPr txBox="1"/>
          <p:nvPr>
            <p:ph type="title"/>
          </p:nvPr>
        </p:nvSpPr>
        <p:spPr>
          <a:xfrm>
            <a:off x="1646699" y="4272315"/>
            <a:ext cx="9736802" cy="3432921"/>
          </a:xfrm>
          <a:prstGeom prst="rect">
            <a:avLst/>
          </a:prstGeom>
        </p:spPr>
        <p:txBody>
          <a:bodyPr/>
          <a:lstStyle/>
          <a:p>
            <a:pPr algn="ctr" defTabSz="492759">
              <a:lnSpc>
                <a:spcPct val="100000"/>
              </a:lnSpc>
              <a:defRPr sz="7700"/>
            </a:pPr>
            <a:r>
              <a:t>Название проекта</a:t>
            </a:r>
          </a:p>
          <a:p>
            <a:pPr algn="ctr" defTabSz="492759">
              <a:defRPr sz="3800">
                <a:solidFill>
                  <a:srgbClr val="53585F"/>
                </a:solidFill>
              </a:defRPr>
            </a:pPr>
            <a:r>
              <a:t>(тэглайн)</a:t>
            </a:r>
            <a:br/>
          </a:p>
          <a:p>
            <a:pPr algn="ctr" defTabSz="492759">
              <a:defRPr sz="3800">
                <a:solidFill>
                  <a:srgbClr val="53585F"/>
                </a:solidFill>
              </a:defRPr>
            </a:pPr>
            <a:r>
              <a:t>Ссылка на Гитхаб</a:t>
            </a:r>
          </a:p>
        </p:txBody>
      </p:sp>
      <p:sp>
        <p:nvSpPr>
          <p:cNvPr id="72" name="Квадрат"/>
          <p:cNvSpPr/>
          <p:nvPr/>
        </p:nvSpPr>
        <p:spPr>
          <a:xfrm>
            <a:off x="5347873" y="1777564"/>
            <a:ext cx="2309053" cy="230905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3" name="Лого"/>
          <p:cNvSpPr txBox="1"/>
          <p:nvPr/>
        </p:nvSpPr>
        <p:spPr>
          <a:xfrm>
            <a:off x="5985726" y="2608240"/>
            <a:ext cx="112745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Лого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Спасибо!"/>
          <p:cNvSpPr txBox="1"/>
          <p:nvPr>
            <p:ph type="title"/>
          </p:nvPr>
        </p:nvSpPr>
        <p:spPr>
          <a:xfrm>
            <a:off x="1646699" y="3803806"/>
            <a:ext cx="9736802" cy="2776226"/>
          </a:xfrm>
          <a:prstGeom prst="rect">
            <a:avLst/>
          </a:prstGeom>
        </p:spPr>
        <p:txBody>
          <a:bodyPr/>
          <a:lstStyle/>
          <a:p>
            <a:pPr/>
            <a:r>
              <a:t>Спасибо!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5 минут"/>
          <p:cNvSpPr txBox="1"/>
          <p:nvPr>
            <p:ph type="title"/>
          </p:nvPr>
        </p:nvSpPr>
        <p:spPr>
          <a:xfrm>
            <a:off x="1646699" y="3803806"/>
            <a:ext cx="9736802" cy="2776226"/>
          </a:xfrm>
          <a:prstGeom prst="rect">
            <a:avLst/>
          </a:prstGeom>
        </p:spPr>
        <p:txBody>
          <a:bodyPr/>
          <a:lstStyle/>
          <a:p>
            <a:pPr/>
            <a:r>
              <a:t>5 минут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17:45"/>
          <p:cNvSpPr txBox="1"/>
          <p:nvPr>
            <p:ph type="title"/>
          </p:nvPr>
        </p:nvSpPr>
        <p:spPr>
          <a:xfrm>
            <a:off x="1646699" y="3803806"/>
            <a:ext cx="9736802" cy="2776226"/>
          </a:xfrm>
          <a:prstGeom prst="rect">
            <a:avLst/>
          </a:prstGeom>
        </p:spPr>
        <p:txBody>
          <a:bodyPr/>
          <a:lstStyle/>
          <a:p>
            <a:pPr/>
            <a:r>
              <a:t>17:45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under Institute Pitch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Founder Institute Pitch</a:t>
            </a:r>
          </a:p>
        </p:txBody>
      </p:sp>
      <p:sp>
        <p:nvSpPr>
          <p:cNvPr id="82" name="Меня зовут _______…"/>
          <p:cNvSpPr txBox="1"/>
          <p:nvPr>
            <p:ph type="body" sz="half" idx="1"/>
          </p:nvPr>
        </p:nvSpPr>
        <p:spPr>
          <a:xfrm>
            <a:off x="1639158" y="3209394"/>
            <a:ext cx="9726484" cy="4965634"/>
          </a:xfrm>
          <a:prstGeom prst="rect">
            <a:avLst/>
          </a:prstGeom>
        </p:spPr>
        <p:txBody>
          <a:bodyPr/>
          <a:lstStyle/>
          <a:p>
            <a:pPr marL="564443" indent="-564443">
              <a:buSzPct val="100000"/>
              <a:buAutoNum type="arabicPeriod" startAt="1"/>
            </a:pPr>
            <a:r>
              <a:t>Меня зовут _______</a:t>
            </a:r>
          </a:p>
          <a:p>
            <a:pPr marL="564443" indent="-564443">
              <a:buSzPct val="100000"/>
              <a:buAutoNum type="arabicPeriod" startAt="1"/>
            </a:pPr>
            <a:r>
              <a:t>Мой проект </a:t>
            </a:r>
            <a:r>
              <a:rPr>
                <a:latin typeface="DINPro-Bold"/>
                <a:ea typeface="DINPro-Bold"/>
                <a:cs typeface="DINPro-Bold"/>
                <a:sym typeface="DINPro-Bold"/>
              </a:rPr>
              <a:t>[название проекта?]</a:t>
            </a:r>
            <a:endParaRPr>
              <a:latin typeface="DINPro-Bold"/>
              <a:ea typeface="DINPro-Bold"/>
              <a:cs typeface="DINPro-Bold"/>
              <a:sym typeface="DINPro-Bold"/>
            </a:endParaRPr>
          </a:p>
          <a:p>
            <a:pPr marL="564443" indent="-564443">
              <a:buSzPct val="100000"/>
              <a:buAutoNum type="arabicPeriod" startAt="1"/>
            </a:pPr>
            <a:r>
              <a:t>создает </a:t>
            </a:r>
            <a:r>
              <a:rPr>
                <a:latin typeface="DINPro-Bold"/>
                <a:ea typeface="DINPro-Bold"/>
                <a:cs typeface="DINPro-Bold"/>
                <a:sym typeface="DINPro-Bold"/>
              </a:rPr>
              <a:t>[краткое определение предложения проекта]</a:t>
            </a:r>
            <a:endParaRPr>
              <a:latin typeface="DINPro-Bold"/>
              <a:ea typeface="DINPro-Bold"/>
              <a:cs typeface="DINPro-Bold"/>
              <a:sym typeface="DINPro-Bold"/>
            </a:endParaRPr>
          </a:p>
          <a:p>
            <a:pPr marL="564443" indent="-564443">
              <a:buSzPct val="100000"/>
              <a:buAutoNum type="arabicPeriod" startAt="1"/>
            </a:pPr>
            <a:r>
              <a:t>чтобы помочь </a:t>
            </a:r>
            <a:r>
              <a:rPr>
                <a:latin typeface="DINPro-Bold"/>
                <a:ea typeface="DINPro-Bold"/>
                <a:cs typeface="DINPro-Bold"/>
                <a:sym typeface="DINPro-Bold"/>
              </a:rPr>
              <a:t>[кому?]</a:t>
            </a:r>
            <a:endParaRPr>
              <a:latin typeface="DINPro-Bold"/>
              <a:ea typeface="DINPro-Bold"/>
              <a:cs typeface="DINPro-Bold"/>
              <a:sym typeface="DINPro-Bold"/>
            </a:endParaRPr>
          </a:p>
          <a:p>
            <a:pPr marL="564443" indent="-564443">
              <a:buSzPct val="100000"/>
              <a:buAutoNum type="arabicPeriod" startAt="1"/>
            </a:pPr>
            <a:r>
              <a:t>решить проблему</a:t>
            </a:r>
            <a:r>
              <a:rPr>
                <a:latin typeface="DINPro-Bold"/>
                <a:ea typeface="DINPro-Bold"/>
                <a:cs typeface="DINPro-Bold"/>
                <a:sym typeface="DINPro-Bold"/>
              </a:rPr>
              <a:t> [какую проблему?]</a:t>
            </a:r>
            <a:endParaRPr>
              <a:latin typeface="DINPro-Bold"/>
              <a:ea typeface="DINPro-Bold"/>
              <a:cs typeface="DINPro-Bold"/>
              <a:sym typeface="DINPro-Bold"/>
            </a:endParaRPr>
          </a:p>
          <a:p>
            <a:pPr marL="564443" indent="-564443">
              <a:buSzPct val="100000"/>
              <a:buAutoNum type="arabicPeriod" startAt="1"/>
            </a:pPr>
            <a:r>
              <a:t>с помощью секретного соуса </a:t>
            </a:r>
            <a:r>
              <a:rPr>
                <a:latin typeface="DINPro-Bold"/>
                <a:ea typeface="DINPro-Bold"/>
                <a:cs typeface="DINPro-Bold"/>
                <a:sym typeface="DINPro-Bold"/>
              </a:rPr>
              <a:t>[какого?]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Founder Institute Pitch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Решаемая проблема</a:t>
            </a:r>
          </a:p>
        </p:txBody>
      </p:sp>
      <p:sp>
        <p:nvSpPr>
          <p:cNvPr id="85" name="Меня зовут _______…"/>
          <p:cNvSpPr txBox="1"/>
          <p:nvPr>
            <p:ph type="body" sz="half" idx="1"/>
          </p:nvPr>
        </p:nvSpPr>
        <p:spPr>
          <a:xfrm>
            <a:off x="1639158" y="2790294"/>
            <a:ext cx="9726484" cy="4965634"/>
          </a:xfrm>
          <a:prstGeom prst="rect">
            <a:avLst/>
          </a:prstGeom>
        </p:spPr>
        <p:txBody>
          <a:bodyPr/>
          <a:lstStyle/>
          <a:p>
            <a:pPr>
              <a:defRPr sz="4600"/>
            </a:pPr>
          </a:p>
          <a:p>
            <a:pPr>
              <a:defRPr sz="4600"/>
            </a:pPr>
            <a:r>
              <a:t>Не больше одного параграфа крупным шрифтом, какую проблему решает проект</a:t>
            </a:r>
          </a:p>
          <a:p>
            <a:pPr>
              <a:defRPr sz="4600"/>
            </a:pPr>
          </a:p>
          <a:p>
            <a:pPr>
              <a:defRPr sz="2400"/>
            </a:pPr>
            <a:r>
              <a:t>Например: «Отсутствие качественной информации о… Нехватка… Низкое качество…»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under Institute Pitch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Решение</a:t>
            </a:r>
          </a:p>
        </p:txBody>
      </p:sp>
      <p:sp>
        <p:nvSpPr>
          <p:cNvPr id="88" name="Меня зовут _______…"/>
          <p:cNvSpPr txBox="1"/>
          <p:nvPr>
            <p:ph type="body" sz="half" idx="1"/>
          </p:nvPr>
        </p:nvSpPr>
        <p:spPr>
          <a:xfrm>
            <a:off x="1639158" y="2790294"/>
            <a:ext cx="9726484" cy="4965634"/>
          </a:xfrm>
          <a:prstGeom prst="rect">
            <a:avLst/>
          </a:prstGeom>
        </p:spPr>
        <p:txBody>
          <a:bodyPr/>
          <a:lstStyle/>
          <a:p>
            <a:pPr>
              <a:defRPr sz="4600"/>
            </a:pPr>
          </a:p>
          <a:p>
            <a:pPr/>
            <a:r>
              <a:t>Очень просто описанный механизм решения. Теория изменений вашего проекта (шаг за шагом): </a:t>
            </a:r>
          </a:p>
          <a:p>
            <a:pPr/>
          </a:p>
          <a:p>
            <a:pPr marL="564443" indent="-564443">
              <a:buSzPct val="100000"/>
              <a:buAutoNum type="arabicPeriod" startAt="1"/>
            </a:pPr>
            <a:r>
              <a:t>Проект ориентирован на [целевую аудиторию]</a:t>
            </a:r>
          </a:p>
          <a:p>
            <a:pPr marL="564443" indent="-564443">
              <a:buSzPct val="100000"/>
              <a:buAutoNum type="arabicPeriod" startAt="1"/>
            </a:pPr>
            <a:r>
              <a:t>Проект будет [действие проекта на потребителя]</a:t>
            </a:r>
          </a:p>
          <a:p>
            <a:pPr marL="564443" indent="-564443">
              <a:buSzPct val="100000"/>
              <a:buAutoNum type="arabicPeriod" startAt="1"/>
            </a:pPr>
            <a:r>
              <a:t>В результате [эффект, происходящий в голове у целевой аудитории]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оказ прототипа"/>
          <p:cNvSpPr txBox="1"/>
          <p:nvPr>
            <p:ph type="title"/>
          </p:nvPr>
        </p:nvSpPr>
        <p:spPr>
          <a:xfrm>
            <a:off x="1646699" y="3803806"/>
            <a:ext cx="9736802" cy="2776226"/>
          </a:xfrm>
          <a:prstGeom prst="rect">
            <a:avLst/>
          </a:prstGeom>
        </p:spPr>
        <p:txBody>
          <a:bodyPr/>
          <a:lstStyle/>
          <a:p>
            <a:pPr/>
            <a:r>
              <a:t>Показ прототипа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оказ прототипа"/>
          <p:cNvSpPr txBox="1"/>
          <p:nvPr>
            <p:ph type="title"/>
          </p:nvPr>
        </p:nvSpPr>
        <p:spPr>
          <a:xfrm>
            <a:off x="1646699" y="3803806"/>
            <a:ext cx="9736802" cy="2776226"/>
          </a:xfrm>
          <a:prstGeom prst="rect">
            <a:avLst/>
          </a:prstGeom>
        </p:spPr>
        <p:txBody>
          <a:bodyPr/>
          <a:lstStyle/>
          <a:p>
            <a:pPr/>
            <a:r>
              <a:t>За хакатон удалось</a:t>
            </a:r>
          </a:p>
          <a:p>
            <a:pPr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t>(перечисление основных продуктов, получившихся в результате хакатона)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Показ прототипа"/>
          <p:cNvSpPr txBox="1"/>
          <p:nvPr>
            <p:ph type="title"/>
          </p:nvPr>
        </p:nvSpPr>
        <p:spPr>
          <a:xfrm>
            <a:off x="1646699" y="3803806"/>
            <a:ext cx="9736802" cy="2776226"/>
          </a:xfrm>
          <a:prstGeom prst="rect">
            <a:avLst/>
          </a:prstGeom>
        </p:spPr>
        <p:txBody>
          <a:bodyPr/>
          <a:lstStyle/>
          <a:p>
            <a:pPr/>
            <a:r>
              <a:t>Планы на будущее</a:t>
            </a:r>
          </a:p>
          <a:p>
            <a:pPr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t>(Если будут денежные ресурсы, что планируется делать и есть ли время?)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